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44" r:id="rId2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0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08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75763-4D4C-444E-8998-350D4B11A30E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82D64-88DF-4F60-8895-8341C4DC97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54557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B40244-4F20-484D-AF9F-7C82808A97D4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17233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E4947-F3A4-4888-A5E0-4680D4DA3A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5E31A-28DB-4D62-BA17-3AE65BD75F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B6D81-2616-4616-AA98-215B574FC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90451-B987-46A0-AE33-82B68699A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F346D-60CF-4125-9D7A-E59E5B37F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7720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521FB-A8A5-42C7-8957-32D1A48AB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8D6BB1-43A4-42F2-84ED-27D31FCD8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32BDD1-A281-4750-AFC0-A94EC63C6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01189-2456-472D-A4F9-D5D2A7BE5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D88D9A-779F-4CD3-8273-16AF3C72A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34146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70C26B-07C1-42C7-B27F-C96E61EE2A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F596C6-88C8-4532-A50D-5F42681A07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1B9BC-4AE2-4FE3-8C21-E9BA3DB52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C84D9-F049-487A-84C9-DB099B190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A87F1-D68D-48EA-8D83-F397F1362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03923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E068C-1112-472A-A324-8F361B7BC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19A26-7F76-4F74-A374-8C385451F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5684F-17B5-4784-BC40-7DA0947B5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7588F0-ADEC-4962-96D6-31CF84BA7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25D56-D772-411C-8F1A-46460E69A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1684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46C2B-C434-4E04-8145-4C48522B0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FD9075-E67F-47C4-BCC9-BBA7D387E6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ED73D-FCE4-4D41-B859-9B2E0118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E8F19-7453-4EC6-ABE8-34FD41151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53377-EB18-4DB4-8567-9D0320166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70055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1590D-A1EB-4A3E-BED2-C459BC442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92B8D-03BB-442D-98AA-6F4C59A784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375D2-CE25-452A-849D-EEC962E62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A5662-3C5B-454E-96C6-21CEED7CE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E3A744-194E-4AB2-B8B5-525FE9058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E4D449-890B-4DEA-B32D-E6629E873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57911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FB620-90C6-4EF0-885B-B05112866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FA84DE-E31D-425F-BFB2-D0E5483FE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E88CB0-1C8E-4EFD-96F7-56CBB187D5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09A03-A415-4D89-BC36-3FB7FAB93A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FF75C1-ED46-4681-B14F-DC26D3CA5E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5342B6-203D-4A59-999A-540DC96CE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1985D-C902-44C9-B377-579C315EB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150A3E-C976-4637-9569-D63DB5A5F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0589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EC6E5-CD72-4A97-A04A-AAF0B7E65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51CBA7-5D64-4750-9EA3-715DB92CB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59A1D5-FA8A-4924-BC3E-A6A513671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FEFCB5-57EC-440F-A1AD-D19DC8E03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14468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6C093A-E407-43CA-950E-CE4F8D68C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241F16-FAB8-4625-9786-E449B473B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C7C9E0-E924-40DE-AF85-BC8813B0A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7134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1EF06-159A-43DF-908E-813A3ED90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A84C6E-8318-47DF-B92C-7449A9220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C41EC4-1B5A-47C1-8FE2-504ECC4F1E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B952B-A39A-4290-9FD9-4A7EF09F3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756154-C235-4C25-9598-8DA36523A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9AF59-5E4D-4DB2-A3FD-F6A145141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28238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442B-F4C6-4255-82F9-DD7AFAE35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04FE37-D008-4993-87E3-A60D58A503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536731-C264-4320-9612-5E7EE07738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EAD202-6C64-4C25-B2C6-6E49D327B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6CC827-ED0A-41D3-944F-B79246B10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57BCD2-B8E3-4C1A-AC02-9CB12E5DF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6675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8C1EBE-6270-436E-B03D-B13585619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9198D2-2D5C-4AB0-AAF3-1C045A6315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3AB25-0CEF-4BFC-B25E-CC8F2E49F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F5177-9157-42B1-B715-94D817DD8E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6BD43C-9D69-4E78-A469-BA377679F9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9301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0" y="195883"/>
            <a:ext cx="12192000" cy="1361068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ประเด็น ยกระดับศักยภาพ อสม.เชิงรุกยุคดิจิทัล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เพื่อให้คนไทยทุกช่วงวัยเข้าถึงบริการสุขภาพปฐมภูมิขั้นพื้นฐาน</a:t>
            </a:r>
            <a:endParaRPr kumimoji="0" lang="th-TH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8547" y="1641289"/>
            <a:ext cx="11372510" cy="6039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6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308213"/>
              </p:ext>
            </p:extLst>
          </p:nvPr>
        </p:nvGraphicFramePr>
        <p:xfrm>
          <a:off x="841942" y="3429000"/>
          <a:ext cx="11309115" cy="1708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7753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2817796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2937555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  <a:gridCol w="3126011">
                  <a:extLst>
                    <a:ext uri="{9D8B030D-6E8A-4147-A177-3AD203B41FA5}">
                      <a16:colId xmlns:a16="http://schemas.microsoft.com/office/drawing/2014/main" val="2588709083"/>
                    </a:ext>
                  </a:extLst>
                </a:gridCol>
              </a:tblGrid>
              <a:tr h="17084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1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3 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เดือน) 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จัดทำแนวทางการดำเนินงาน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ปรับปรุง พัฒนาฟังก์ชันใน</a:t>
                      </a:r>
                      <a:r>
                        <a:rPr lang="th-TH" sz="1400" b="0" u="none" dirty="0" err="1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แอปพลิเคชั่น</a:t>
                      </a: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Smart </a:t>
                      </a: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อสม.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ชี้แจงแนวทางสู่การปฏิบัติ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2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6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เดือน)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อสม. มีศักยภาพในการจัดบริการปฐมภูมิขั้นพื้นฐานโดยใช้เทคโนโลยีดิจิทัล ร้อยละ 25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3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9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เดือน)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อสม. มีศักยภาพในการจัดบริการปฐมภูมิขั้นพื้นฐานโดยใช้เทคโนโลยีดิจิทัล ร้อยละ 45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 err="1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4 (1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2  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เดือน)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อสม. มีศักยภาพในการจัดบริการปฐมภูมิขั้นพื้นฐานโดยใช้เทคโนโลยีดิจิทัล ร้อยละ 65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54591" y="2252716"/>
            <a:ext cx="696036" cy="6291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1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วัตถุประสงค์</a:t>
            </a:r>
            <a:endParaRPr kumimoji="0" lang="th-TH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66370" y="3429000"/>
            <a:ext cx="759079" cy="1688736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4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ระดับ</a:t>
            </a:r>
            <a:r>
              <a:rPr lang="th-TH" sz="1400" b="1" spc="-2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ความสำเร็จ</a:t>
            </a:r>
            <a:endParaRPr kumimoji="0" lang="th-TH" sz="1400" b="1" i="0" u="none" strike="noStrike" kern="1200" cap="none" spc="-2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8547" y="2267831"/>
            <a:ext cx="11358861" cy="6039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7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6370" y="1654433"/>
            <a:ext cx="672476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92196" y="1821947"/>
            <a:ext cx="11280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600" b="1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อสม. มีศักยภาพในการจัดบริการปฐมภูมิขั้นพื้นฐานโดยใช้เทคโนโลยีดิจิทัล ร้อยละ 65</a:t>
            </a:r>
          </a:p>
        </p:txBody>
      </p:sp>
      <p:sp>
        <p:nvSpPr>
          <p:cNvPr id="3" name="Rectangle 30">
            <a:extLst>
              <a:ext uri="{FF2B5EF4-FFF2-40B4-BE49-F238E27FC236}">
                <a16:creationId xmlns:a16="http://schemas.microsoft.com/office/drawing/2014/main" id="{7BA0AF05-0F13-44EC-89F0-0F1E41192CCD}"/>
              </a:ext>
            </a:extLst>
          </p:cNvPr>
          <p:cNvSpPr/>
          <p:nvPr/>
        </p:nvSpPr>
        <p:spPr>
          <a:xfrm>
            <a:off x="805218" y="2217428"/>
            <a:ext cx="11326344" cy="684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2" name="กล่องข้อความ 1">
            <a:extLst>
              <a:ext uri="{FF2B5EF4-FFF2-40B4-BE49-F238E27FC236}">
                <a16:creationId xmlns:a16="http://schemas.microsoft.com/office/drawing/2014/main" id="{EB6F63A1-7138-CE1F-CB56-29AA4C4C7B8A}"/>
              </a:ext>
            </a:extLst>
          </p:cNvPr>
          <p:cNvSpPr txBox="1"/>
          <p:nvPr/>
        </p:nvSpPr>
        <p:spPr>
          <a:xfrm>
            <a:off x="792194" y="2309328"/>
            <a:ext cx="11061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 เพื่อยกระดับศักยภาพอาสาสมัครสาธารณสุขประจำหมู่บ้าน (อสม.) เป็นแกนนำในการจัดบริการสุขภาพปฐมภูมิขั้นพื้นฐาน โดยใช้เทคโนโลยีดิจิทัลเป็นเครื่องมือในการปฏิบัติงานและการรายงานผล</a:t>
            </a:r>
          </a:p>
          <a:p>
            <a:r>
              <a:rPr lang="th-TH" sz="1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 เพื่อส่งเสริม สนับสนุนให้ประชาชนทุกช่วงวัยเข้าถึงบริการสุขภาพปฐมภูมิขั้นพื้นฐานมีพฤติกรรมสุขภาพที่ถูกต้อง มีศักยภาพและมีส่วนร่วมในการจัดการสุขภาพตนเอง</a:t>
            </a:r>
          </a:p>
        </p:txBody>
      </p:sp>
      <p:sp>
        <p:nvSpPr>
          <p:cNvPr id="4" name="TextBox 35">
            <a:extLst>
              <a:ext uri="{FF2B5EF4-FFF2-40B4-BE49-F238E27FC236}">
                <a16:creationId xmlns:a16="http://schemas.microsoft.com/office/drawing/2014/main" id="{55831CE7-73C5-94B0-1F69-5F1A4CEE916C}"/>
              </a:ext>
            </a:extLst>
          </p:cNvPr>
          <p:cNvSpPr txBox="1"/>
          <p:nvPr/>
        </p:nvSpPr>
        <p:spPr>
          <a:xfrm>
            <a:off x="112914" y="1742547"/>
            <a:ext cx="636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เป้าหมาย/ตัวชี้วัด</a:t>
            </a:r>
          </a:p>
        </p:txBody>
      </p:sp>
      <p:sp>
        <p:nvSpPr>
          <p:cNvPr id="7" name="Rectangle 20">
            <a:extLst>
              <a:ext uri="{FF2B5EF4-FFF2-40B4-BE49-F238E27FC236}">
                <a16:creationId xmlns:a16="http://schemas.microsoft.com/office/drawing/2014/main" id="{412933F7-C7EB-010A-6D53-B5E6DC322CF4}"/>
              </a:ext>
            </a:extLst>
          </p:cNvPr>
          <p:cNvSpPr/>
          <p:nvPr/>
        </p:nvSpPr>
        <p:spPr>
          <a:xfrm>
            <a:off x="66370" y="2978454"/>
            <a:ext cx="694273" cy="369332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ผู้รับ</a:t>
            </a:r>
          </a:p>
          <a:p>
            <a:pPr algn="ctr"/>
            <a:r>
              <a:rPr lang="th-TH" sz="12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ผิดชอบ</a:t>
            </a:r>
          </a:p>
        </p:txBody>
      </p:sp>
      <p:sp>
        <p:nvSpPr>
          <p:cNvPr id="8" name="กล่องข้อความ 1">
            <a:extLst>
              <a:ext uri="{FF2B5EF4-FFF2-40B4-BE49-F238E27FC236}">
                <a16:creationId xmlns:a16="http://schemas.microsoft.com/office/drawing/2014/main" id="{5DA2F5C9-1FBA-EE49-3CBC-C427031828D3}"/>
              </a:ext>
            </a:extLst>
          </p:cNvPr>
          <p:cNvSpPr txBox="1"/>
          <p:nvPr/>
        </p:nvSpPr>
        <p:spPr>
          <a:xfrm>
            <a:off x="805218" y="2978454"/>
            <a:ext cx="11333741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th-TH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กองสนับสนุนสุขภาพภาคประชาชน กรมสนับสนุนบริการสุขภาพ</a:t>
            </a:r>
          </a:p>
          <a:p>
            <a:pPr lvl="0">
              <a:defRPr/>
            </a:pPr>
            <a:endParaRPr kumimoji="0" lang="th-TH" sz="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75180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229</Words>
  <Application>Microsoft Office PowerPoint</Application>
  <PresentationFormat>แบบจอกว้าง</PresentationFormat>
  <Paragraphs>23</Paragraphs>
  <Slides>1</Slides>
  <Notes>1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5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TH Sarabun New</vt:lpstr>
      <vt:lpstr>TH SarabunPSK</vt:lpstr>
      <vt:lpstr>Office Theme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ระบบ สุขภาพปฐมภูมิ</dc:title>
  <dc:creator>Windows User</dc:creator>
  <cp:lastModifiedBy>BD-Dell</cp:lastModifiedBy>
  <cp:revision>41</cp:revision>
  <dcterms:created xsi:type="dcterms:W3CDTF">2021-09-23T05:33:17Z</dcterms:created>
  <dcterms:modified xsi:type="dcterms:W3CDTF">2023-12-13T12:33:01Z</dcterms:modified>
</cp:coreProperties>
</file>